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8" r:id="rId2"/>
  </p:sldMasterIdLst>
  <p:notesMasterIdLst>
    <p:notesMasterId r:id="rId5"/>
  </p:notesMasterIdLst>
  <p:sldIdLst>
    <p:sldId id="256" r:id="rId3"/>
    <p:sldId id="258" r:id="rId4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12" autoAdjust="0"/>
  </p:normalViewPr>
  <p:slideViewPr>
    <p:cSldViewPr>
      <p:cViewPr>
        <p:scale>
          <a:sx n="125" d="100"/>
          <a:sy n="125" d="100"/>
        </p:scale>
        <p:origin x="2136" y="21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F647C-159B-49F0-A131-C5E66AAA79B9}" type="datetimeFigureOut">
              <a:rPr lang="ko-KR" altLang="en-US" smtClean="0"/>
              <a:pPr/>
              <a:t>2013-02-03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DCDE-3E23-41B6-89C2-ADAC644FCE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1774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DCDE-3E23-41B6-89C2-ADAC644FCE1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1943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548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909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42689" y="5712522"/>
            <a:ext cx="10609200" cy="1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spcCol="0"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28649" y="403744"/>
            <a:ext cx="8486491" cy="1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spcCol="0"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7146950" y="403745"/>
            <a:ext cx="1368191" cy="1130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72000" bIns="49785" spcCol="0" rtlCol="0" anchor="ctr"/>
          <a:lstStyle/>
          <a:p>
            <a:pPr algn="ctr"/>
            <a:r>
              <a:rPr lang="ko-KR" altLang="en-US" sz="3300" b="1" dirty="0" smtClean="0">
                <a:latin typeface="+mn-ea"/>
              </a:rPr>
              <a:t>예수</a:t>
            </a:r>
            <a:endParaRPr lang="en-US" altLang="ko-KR" sz="3300" b="1" dirty="0" smtClean="0">
              <a:latin typeface="+mn-ea"/>
            </a:endParaRPr>
          </a:p>
          <a:p>
            <a:pPr algn="ctr"/>
            <a:r>
              <a:rPr lang="ko-KR" altLang="en-US" sz="3300" b="1" dirty="0" smtClean="0">
                <a:latin typeface="+mn-ea"/>
              </a:rPr>
              <a:t>사람</a:t>
            </a:r>
            <a:endParaRPr lang="en-US" altLang="ko-KR" sz="3300" b="1" dirty="0">
              <a:latin typeface="+mn-e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4043" y="324151"/>
            <a:ext cx="1666227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/>
              <a:t>예수사람에게 알려 드립니다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40761" y="324151"/>
            <a:ext cx="1998049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en-US" altLang="ko-KR" sz="900" b="1" dirty="0"/>
              <a:t>SHEM </a:t>
            </a:r>
            <a:r>
              <a:rPr lang="ko-KR" altLang="en-US" sz="900" b="1" dirty="0"/>
              <a:t>과 </a:t>
            </a:r>
            <a:r>
              <a:rPr lang="ko-KR" altLang="en-US" sz="900" b="1" dirty="0" err="1"/>
              <a:t>함게</a:t>
            </a:r>
            <a:r>
              <a:rPr lang="ko-KR" altLang="en-US" sz="900" b="1" dirty="0"/>
              <a:t> 배우는 새로운 찬양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7913" y="5629879"/>
            <a:ext cx="1821719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/>
              <a:t>후암교회 </a:t>
            </a:r>
            <a:r>
              <a:rPr lang="ko-KR" altLang="en-US" sz="900" b="1" dirty="0" err="1"/>
              <a:t>청년부</a:t>
            </a:r>
            <a:r>
              <a:rPr lang="ko-KR" altLang="en-US" sz="900" b="1" dirty="0"/>
              <a:t> </a:t>
            </a:r>
            <a:r>
              <a:rPr lang="ko-KR" altLang="en-US" sz="900" b="1" dirty="0" smtClean="0"/>
              <a:t>예람 커뮤니티</a:t>
            </a:r>
            <a:endParaRPr lang="ko-KR" altLang="en-US" sz="900" b="1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140760" y="5629879"/>
            <a:ext cx="973730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/>
              <a:t>모임 시간 안내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643246963"/>
              </p:ext>
            </p:extLst>
          </p:nvPr>
        </p:nvGraphicFramePr>
        <p:xfrm>
          <a:off x="3927359" y="5956140"/>
          <a:ext cx="2715521" cy="134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380"/>
                <a:gridCol w="1845141"/>
              </a:tblGrid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청년부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 예배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주일 오후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</a:t>
                      </a:r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드림홀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매월 마지막 주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주일 오후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본당</a:t>
                      </a: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금요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 기도회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금요일 오후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분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본당</a:t>
                      </a: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중보 </a:t>
                      </a:r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기도팀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화요일 오후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분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방과후 교실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GS </a:t>
                      </a:r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선교팀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수요일 오후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분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2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층 복사실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SHEM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토요일 오전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2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층 복사실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FC</a:t>
                      </a:r>
                      <a:r>
                        <a:rPr lang="en-US" altLang="ko-KR" sz="700" b="0" baseline="0" dirty="0" smtClean="0">
                          <a:solidFill>
                            <a:schemeClr val="tx1"/>
                          </a:solidFill>
                        </a:rPr>
                        <a:t> YERAM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토요일 오전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삼광초등학교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영어 </a:t>
                      </a:r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드라마팀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토 오후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시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분 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/  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중등부 교사실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4229677730"/>
              </p:ext>
            </p:extLst>
          </p:nvPr>
        </p:nvGraphicFramePr>
        <p:xfrm>
          <a:off x="386466" y="5950698"/>
          <a:ext cx="2645402" cy="135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668"/>
                <a:gridCol w="1745734"/>
              </a:tblGrid>
              <a:tr h="16802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청년부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 홈페이지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yeram.org</a:t>
                      </a:r>
                      <a:endParaRPr lang="ko-KR" altLang="en-US" sz="7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Facebook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facebook.com/yeram.org</a:t>
                      </a:r>
                      <a:endParaRPr lang="ko-KR" altLang="en-US" sz="7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Twitter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twitter.com/</a:t>
                      </a:r>
                      <a:r>
                        <a:rPr lang="en-US" altLang="ko-KR" sz="700" b="0" dirty="0" err="1" smtClean="0">
                          <a:solidFill>
                            <a:schemeClr val="tx1"/>
                          </a:solidFill>
                        </a:rPr>
                        <a:t>yeram_org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Me2day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me2day.net/</a:t>
                      </a:r>
                      <a:r>
                        <a:rPr lang="en-US" altLang="ko-KR" sz="700" b="0" dirty="0" err="1" smtClean="0">
                          <a:solidFill>
                            <a:schemeClr val="tx1"/>
                          </a:solidFill>
                        </a:rPr>
                        <a:t>yeram_org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2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err="1" smtClean="0">
                          <a:solidFill>
                            <a:schemeClr val="tx1"/>
                          </a:solidFill>
                        </a:rPr>
                        <a:t>Yozm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yozm.daum.net/yeram.org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2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2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주보 발행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후암교회 </a:t>
                      </a:r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청년부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 예람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02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주보 편집</a:t>
                      </a:r>
                      <a:endParaRPr lang="ko-KR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dirty="0" err="1" smtClean="0">
                          <a:solidFill>
                            <a:schemeClr val="tx1"/>
                          </a:solidFill>
                        </a:rPr>
                        <a:t>문서선교팀</a:t>
                      </a:r>
                      <a:r>
                        <a:rPr lang="ko-KR" altLang="en-US" sz="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</a:rPr>
                        <a:t>Coram </a:t>
                      </a:r>
                      <a:r>
                        <a:rPr lang="en-US" altLang="ko-KR" sz="700" b="0" dirty="0" err="1" smtClean="0">
                          <a:solidFill>
                            <a:schemeClr val="tx1"/>
                          </a:solidFill>
                        </a:rPr>
                        <a:t>Deo</a:t>
                      </a:r>
                      <a:endParaRPr lang="ko-KR" altLang="en-US" sz="7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488857040"/>
              </p:ext>
            </p:extLst>
          </p:nvPr>
        </p:nvGraphicFramePr>
        <p:xfrm>
          <a:off x="7362980" y="5940931"/>
          <a:ext cx="2880400" cy="122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28"/>
                <a:gridCol w="801263"/>
                <a:gridCol w="243835"/>
                <a:gridCol w="549828"/>
                <a:gridCol w="735646"/>
              </a:tblGrid>
              <a:tr h="187902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청년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부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(18~24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기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청년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부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(~17</a:t>
                      </a:r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기</a:t>
                      </a:r>
                      <a:r>
                        <a:rPr lang="en-US" altLang="ko-KR" sz="7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56">
                <a:tc gridSpan="2">
                  <a:txBody>
                    <a:bodyPr/>
                    <a:lstStyle/>
                    <a:p>
                      <a:pPr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7902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회장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김대연 형제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회 장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 smtClean="0"/>
                        <a:t>원서희</a:t>
                      </a:r>
                      <a:r>
                        <a:rPr lang="ko-KR" altLang="en-US" sz="700" dirty="0" smtClean="0"/>
                        <a:t>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02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부회장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김혜인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부회장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 smtClean="0"/>
                        <a:t>임석훤</a:t>
                      </a:r>
                      <a:r>
                        <a:rPr lang="ko-KR" altLang="en-US" sz="700" dirty="0" smtClean="0"/>
                        <a:t> 형제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02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총무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황재성 형제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총무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 smtClean="0"/>
                        <a:t>류명림</a:t>
                      </a:r>
                      <a:r>
                        <a:rPr lang="ko-KR" altLang="en-US" sz="700" dirty="0" smtClean="0"/>
                        <a:t>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02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회 계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err="1" smtClean="0"/>
                        <a:t>박귀화</a:t>
                      </a:r>
                      <a:r>
                        <a:rPr lang="ko-KR" altLang="en-US" sz="700" dirty="0" smtClean="0"/>
                        <a:t>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회 계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신혜연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02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서 기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유사랑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700" dirty="0" smtClean="0"/>
                        <a:t>서 기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dirty="0" smtClean="0"/>
                        <a:t>박미리 자매</a:t>
                      </a:r>
                      <a:endParaRPr lang="ko-KR" altLang="en-US" sz="700" dirty="0"/>
                    </a:p>
                  </a:txBody>
                  <a:tcPr marL="106934" marR="106934" marT="0" marB="504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 userDrawn="1"/>
        </p:nvSpPr>
        <p:spPr>
          <a:xfrm>
            <a:off x="7146950" y="4357156"/>
            <a:ext cx="3503761" cy="124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spcCol="0"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7146950" y="3060531"/>
            <a:ext cx="0" cy="148216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3546450" y="3060531"/>
            <a:ext cx="0" cy="148216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7712201" y="5629879"/>
            <a:ext cx="1435395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 err="1" smtClean="0"/>
              <a:t>청년부를</a:t>
            </a:r>
            <a:r>
              <a:rPr lang="ko-KR" altLang="en-US" sz="900" b="1" dirty="0" smtClean="0"/>
              <a:t> 섬기는 사람들</a:t>
            </a:r>
            <a:endParaRPr lang="ko-KR" altLang="en-US" sz="900" b="1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712201" y="4284701"/>
            <a:ext cx="1319979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 smtClean="0"/>
              <a:t>예배를 섬기는 사람들</a:t>
            </a:r>
            <a:endParaRPr lang="ko-KR" altLang="en-US" sz="900" b="1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515140" y="396161"/>
            <a:ext cx="179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대한예수교장로회 후암교회 </a:t>
            </a:r>
            <a:r>
              <a:rPr lang="ko-KR" altLang="en-US" sz="800" dirty="0" err="1" smtClean="0"/>
              <a:t>청년부</a:t>
            </a:r>
            <a:endParaRPr lang="en-US" altLang="ko-KR" sz="800" dirty="0" smtClean="0"/>
          </a:p>
          <a:p>
            <a:r>
              <a:rPr lang="ko-KR" altLang="en-US" sz="800" dirty="0" smtClean="0"/>
              <a:t>예람 </a:t>
            </a:r>
            <a:r>
              <a:rPr lang="en-US" altLang="ko-KR" sz="800" dirty="0" smtClean="0"/>
              <a:t>YERAM.ORG</a:t>
            </a:r>
          </a:p>
          <a:p>
            <a:endParaRPr lang="en-US" altLang="ko-KR" sz="800" dirty="0" smtClean="0"/>
          </a:p>
          <a:p>
            <a:r>
              <a:rPr lang="ko-KR" altLang="en-US" sz="800" dirty="0" smtClean="0"/>
              <a:t>지도 </a:t>
            </a:r>
            <a:r>
              <a:rPr lang="en-US" altLang="ko-KR" sz="800" dirty="0" smtClean="0"/>
              <a:t>: </a:t>
            </a:r>
            <a:r>
              <a:rPr lang="ko-KR" altLang="en-US" sz="800" dirty="0" err="1" smtClean="0"/>
              <a:t>김홍익</a:t>
            </a:r>
            <a:r>
              <a:rPr lang="ko-KR" altLang="en-US" sz="800" dirty="0" smtClean="0"/>
              <a:t> 목사</a:t>
            </a:r>
            <a:endParaRPr lang="en-US" altLang="ko-KR" sz="800" dirty="0" smtClean="0"/>
          </a:p>
          <a:p>
            <a:r>
              <a:rPr lang="ko-KR" altLang="en-US" sz="800" dirty="0" smtClean="0"/>
              <a:t>부장 </a:t>
            </a:r>
            <a:r>
              <a:rPr lang="en-US" altLang="ko-KR" sz="800" dirty="0" smtClean="0"/>
              <a:t>: 1</a:t>
            </a:r>
            <a:r>
              <a:rPr lang="ko-KR" altLang="en-US" sz="800" dirty="0" smtClean="0"/>
              <a:t>부 송병배 집사</a:t>
            </a:r>
            <a:endParaRPr lang="en-US" altLang="ko-KR" sz="800" dirty="0" smtClean="0"/>
          </a:p>
          <a:p>
            <a:r>
              <a:rPr lang="en-US" altLang="ko-KR" sz="800" dirty="0" smtClean="0"/>
              <a:t>        2</a:t>
            </a:r>
            <a:r>
              <a:rPr lang="ko-KR" altLang="en-US" sz="800" dirty="0" smtClean="0"/>
              <a:t>부 유호천 집사</a:t>
            </a:r>
            <a:endParaRPr lang="en-US" altLang="ko-KR" sz="800" dirty="0" smtClean="0"/>
          </a:p>
        </p:txBody>
      </p:sp>
    </p:spTree>
    <p:extLst>
      <p:ext uri="{BB962C8B-B14F-4D97-AF65-F5344CB8AC3E}">
        <p14:creationId xmlns="" xmlns:p14="http://schemas.microsoft.com/office/powerpoint/2010/main" val="38860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8649" y="403744"/>
            <a:ext cx="10574781" cy="1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spcCol="0"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7146950" y="3060531"/>
            <a:ext cx="0" cy="148216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546450" y="3060531"/>
            <a:ext cx="0" cy="148216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97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5463739"/>
              </p:ext>
            </p:extLst>
          </p:nvPr>
        </p:nvGraphicFramePr>
        <p:xfrm>
          <a:off x="378010" y="756211"/>
          <a:ext cx="2736380" cy="468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80"/>
              </a:tblGrid>
              <a:tr h="4680650">
                <a:tc>
                  <a:txBody>
                    <a:bodyPr/>
                    <a:lstStyle/>
                    <a:p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ko-K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ko-K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</a:rPr>
                        <a:t>청년부</a:t>
                      </a:r>
                      <a:endParaRPr lang="en-US" altLang="ko-KR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ko-KR" alt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성경통독이 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진행 중에 있습니다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화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목요일은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시부터 시작되고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수요일은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시부터 시작됩니다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토요일은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시부터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주일은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시부터 시작되오니 많은 참석 바랍니다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2. 2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</a:rPr>
                        <a:t>일날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 예정되어 있던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</a:rPr>
                        <a:t>청년부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 팀 홍보 예배가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주 연기하여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일로 미뤄집니다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각 팀장님들은 예배 후에 잠시 앞에서 모임이 있겠습니다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ko-KR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청년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부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</a:rPr>
                        <a:t> 광고</a:t>
                      </a:r>
                      <a:endParaRPr lang="ko-KR" alt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</a:br>
                      <a:endParaRPr lang="ko-KR" altLang="en-US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졸업을 축하합니다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US" altLang="ko-KR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 형제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자매들과 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 김혜인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dirty="0" err="1" smtClean="0">
                          <a:solidFill>
                            <a:schemeClr val="tx1"/>
                          </a:solidFill>
                        </a:rPr>
                        <a:t>박귀화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신동은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 20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 유은정</a:t>
                      </a:r>
                      <a:r>
                        <a:rPr lang="en-US" altLang="ko-KR" sz="800" dirty="0" smtClean="0">
                          <a:solidFill>
                            <a:schemeClr val="tx1"/>
                          </a:solidFill>
                        </a:rPr>
                        <a:t>, 22</a:t>
                      </a: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</a:rPr>
                        <a:t>기 김나영</a:t>
                      </a:r>
                    </a:p>
                    <a:p>
                      <a:endParaRPr lang="en-US" altLang="ko-KR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7900814"/>
              </p:ext>
            </p:extLst>
          </p:nvPr>
        </p:nvGraphicFramePr>
        <p:xfrm>
          <a:off x="7362980" y="4546081"/>
          <a:ext cx="2881897" cy="96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17"/>
                <a:gridCol w="642066"/>
                <a:gridCol w="559447"/>
                <a:gridCol w="549120"/>
                <a:gridCol w="559447"/>
              </a:tblGrid>
              <a:tr h="314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예배일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기도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안내 및</a:t>
                      </a:r>
                      <a:endParaRPr lang="en-US" altLang="ko-KR" sz="7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헌금위원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err="1" smtClean="0">
                          <a:solidFill>
                            <a:schemeClr val="tx1"/>
                          </a:solidFill>
                        </a:rPr>
                        <a:t>봉헌송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dirty="0" smtClean="0">
                          <a:solidFill>
                            <a:schemeClr val="tx1"/>
                          </a:solidFill>
                        </a:rPr>
                        <a:t>청소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10"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" dirty="0">
                        <a:solidFill>
                          <a:schemeClr val="tx1"/>
                        </a:solidFill>
                      </a:endParaRPr>
                    </a:p>
                  </a:txBody>
                  <a:tcPr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3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김혜인 자매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김진민 순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정혜진 순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기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err="1" smtClean="0">
                          <a:solidFill>
                            <a:schemeClr val="tx1"/>
                          </a:solidFill>
                        </a:rPr>
                        <a:t>임석훤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 형제</a:t>
                      </a:r>
                      <a:endParaRPr lang="en-US" altLang="ko-KR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한정수 순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기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함석준 순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4295642"/>
              </p:ext>
            </p:extLst>
          </p:nvPr>
        </p:nvGraphicFramePr>
        <p:xfrm>
          <a:off x="7362980" y="1697491"/>
          <a:ext cx="2952410" cy="25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330"/>
                <a:gridCol w="1424970"/>
                <a:gridCol w="792110"/>
              </a:tblGrid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영 어 찬 양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정혜진 자매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기 도 회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하태경 형제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찬 양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</a:rPr>
                        <a:t>S H E M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기 도 인 도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김혜인 자매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성 경 봉 독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 </a:t>
                      </a:r>
                      <a:r>
                        <a:rPr lang="ko-KR" altLang="en-US" sz="800" b="1" strike="noStrike" dirty="0" smtClean="0">
                          <a:solidFill>
                            <a:schemeClr val="tx1"/>
                          </a:solidFill>
                        </a:rPr>
                        <a:t>출</a:t>
                      </a: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800" b="1" strike="noStrike" dirty="0" smtClean="0">
                          <a:solidFill>
                            <a:schemeClr val="tx1"/>
                          </a:solidFill>
                        </a:rPr>
                        <a:t>장 </a:t>
                      </a: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10~20</a:t>
                      </a:r>
                      <a:r>
                        <a:rPr lang="ko-KR" altLang="en-US" sz="800" b="1" strike="noStrike" dirty="0" smtClean="0">
                          <a:solidFill>
                            <a:schemeClr val="tx1"/>
                          </a:solidFill>
                        </a:rPr>
                        <a:t>절</a:t>
                      </a: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다 </a:t>
                      </a:r>
                      <a:r>
                        <a:rPr lang="ko-KR" altLang="en-US" sz="800" b="1" dirty="0" err="1" smtClean="0">
                          <a:solidFill>
                            <a:schemeClr val="tx1"/>
                          </a:solidFill>
                        </a:rPr>
                        <a:t>같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 이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말 씀 선 포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 </a:t>
                      </a:r>
                      <a:r>
                        <a:rPr lang="ko-KR" altLang="en-US" sz="800" b="1" strike="noStrike" dirty="0" smtClean="0">
                          <a:solidFill>
                            <a:schemeClr val="tx1"/>
                          </a:solidFill>
                        </a:rPr>
                        <a:t>구원을 보라</a:t>
                      </a: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err="1" smtClean="0">
                          <a:solidFill>
                            <a:schemeClr val="tx1"/>
                          </a:solidFill>
                        </a:rPr>
                        <a:t>김홍익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 목사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봉 헌 송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정혜진 순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축 하 순 서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err="1" smtClean="0">
                          <a:solidFill>
                            <a:schemeClr val="tx1"/>
                          </a:solidFill>
                        </a:rPr>
                        <a:t>박귀화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 자매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광 고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황재성 형제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축 도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strike="noStrike" dirty="0" smtClean="0">
                          <a:solidFill>
                            <a:schemeClr val="tx1"/>
                          </a:solidFill>
                        </a:rPr>
                        <a:t>---------------------</a:t>
                      </a:r>
                      <a:endParaRPr lang="ko-KR" altLang="en-US" sz="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800" b="1" dirty="0" err="1" smtClean="0">
                          <a:solidFill>
                            <a:schemeClr val="tx1"/>
                          </a:solidFill>
                        </a:rPr>
                        <a:t>김홍익</a:t>
                      </a:r>
                      <a:r>
                        <a:rPr lang="ko-KR" altLang="en-US" sz="800" b="1" dirty="0" smtClean="0">
                          <a:solidFill>
                            <a:schemeClr val="tx1"/>
                          </a:solidFill>
                        </a:rPr>
                        <a:t> 목사</a:t>
                      </a:r>
                      <a:endParaRPr lang="ko-KR" alt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T="64800" marB="64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7108838"/>
              </p:ext>
            </p:extLst>
          </p:nvPr>
        </p:nvGraphicFramePr>
        <p:xfrm>
          <a:off x="8551173" y="1260281"/>
          <a:ext cx="1836227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27"/>
              </a:tblGrid>
              <a:tr h="2160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13-5.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88" y="756211"/>
            <a:ext cx="2846312" cy="4500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4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90" y="324151"/>
            <a:ext cx="1622947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 smtClean="0"/>
              <a:t>청년 </a:t>
            </a:r>
            <a:r>
              <a:rPr lang="en-US" altLang="ko-KR" sz="900" b="1" dirty="0" smtClean="0"/>
              <a:t>1</a:t>
            </a:r>
            <a:r>
              <a:rPr lang="ko-KR" altLang="en-US" sz="900" b="1" dirty="0" smtClean="0"/>
              <a:t>부 동계수련회  </a:t>
            </a:r>
            <a:r>
              <a:rPr lang="en-US" altLang="ko-KR" sz="900" b="1" dirty="0" smtClean="0"/>
              <a:t>- 9</a:t>
            </a:r>
            <a:r>
              <a:rPr lang="ko-KR" altLang="en-US" sz="900" b="1" dirty="0" smtClean="0"/>
              <a:t>일</a:t>
            </a:r>
            <a:endParaRPr lang="ko-KR" altLang="en-US" sz="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82580" y="324151"/>
            <a:ext cx="1690273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 smtClean="0"/>
              <a:t>청년 </a:t>
            </a:r>
            <a:r>
              <a:rPr lang="en-US" altLang="ko-KR" sz="900" b="1" dirty="0" smtClean="0"/>
              <a:t>1</a:t>
            </a:r>
            <a:r>
              <a:rPr lang="ko-KR" altLang="en-US" sz="900" b="1" dirty="0" smtClean="0"/>
              <a:t>부 동계수련회  </a:t>
            </a:r>
            <a:r>
              <a:rPr lang="en-US" altLang="ko-KR" sz="900" b="1" dirty="0" smtClean="0"/>
              <a:t>- 10</a:t>
            </a:r>
            <a:r>
              <a:rPr lang="ko-KR" altLang="en-US" sz="900" b="1" dirty="0" smtClean="0"/>
              <a:t>일</a:t>
            </a:r>
            <a:endParaRPr lang="ko-KR" altLang="en-US" sz="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83080" y="324151"/>
            <a:ext cx="1690273" cy="239042"/>
          </a:xfrm>
          <a:prstGeom prst="rect">
            <a:avLst/>
          </a:prstGeom>
          <a:solidFill>
            <a:schemeClr val="bg1"/>
          </a:solidFill>
        </p:spPr>
        <p:txBody>
          <a:bodyPr wrap="none" lIns="99569" tIns="49785" rIns="99569" bIns="49785" rtlCol="0">
            <a:spAutoFit/>
          </a:bodyPr>
          <a:lstStyle/>
          <a:p>
            <a:r>
              <a:rPr lang="ko-KR" altLang="en-US" sz="900" b="1" dirty="0" smtClean="0"/>
              <a:t>청년 </a:t>
            </a:r>
            <a:r>
              <a:rPr lang="en-US" altLang="ko-KR" sz="900" b="1" dirty="0" smtClean="0"/>
              <a:t>1</a:t>
            </a:r>
            <a:r>
              <a:rPr lang="ko-KR" altLang="en-US" sz="900" b="1" dirty="0" smtClean="0"/>
              <a:t>부 동계수련회  </a:t>
            </a:r>
            <a:r>
              <a:rPr lang="en-US" altLang="ko-KR" sz="900" b="1" dirty="0" smtClean="0"/>
              <a:t>- 11</a:t>
            </a:r>
            <a:r>
              <a:rPr lang="ko-KR" altLang="en-US" sz="900" b="1" dirty="0" smtClean="0"/>
              <a:t>일</a:t>
            </a:r>
            <a:endParaRPr lang="ko-KR" altLang="en-US" sz="900" b="1" dirty="0"/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00" y="1260281"/>
            <a:ext cx="2880400" cy="1440200"/>
          </a:xfrm>
          <a:prstGeom prst="rect">
            <a:avLst/>
          </a:prstGeom>
        </p:spPr>
      </p:pic>
      <p:pic>
        <p:nvPicPr>
          <p:cNvPr id="6" name="그림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000" y="2772491"/>
            <a:ext cx="2880400" cy="1440200"/>
          </a:xfrm>
          <a:prstGeom prst="rect">
            <a:avLst/>
          </a:prstGeom>
        </p:spPr>
      </p:pic>
      <p:pic>
        <p:nvPicPr>
          <p:cNvPr id="7" name="그림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00" y="4284701"/>
            <a:ext cx="2880400" cy="1440200"/>
          </a:xfrm>
          <a:prstGeom prst="rect">
            <a:avLst/>
          </a:prstGeom>
        </p:spPr>
      </p:pic>
      <p:pic>
        <p:nvPicPr>
          <p:cNvPr id="8" name="그림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000" y="5796911"/>
            <a:ext cx="2880400" cy="1440200"/>
          </a:xfrm>
          <a:prstGeom prst="rect">
            <a:avLst/>
          </a:prstGeom>
        </p:spPr>
      </p:pic>
      <p:pic>
        <p:nvPicPr>
          <p:cNvPr id="9" name="그림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6500" y="1260281"/>
            <a:ext cx="2880400" cy="1440200"/>
          </a:xfrm>
          <a:prstGeom prst="rect">
            <a:avLst/>
          </a:prstGeom>
        </p:spPr>
      </p:pic>
      <p:pic>
        <p:nvPicPr>
          <p:cNvPr id="10" name="그림 9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6500" y="2772491"/>
            <a:ext cx="2880400" cy="1440200"/>
          </a:xfrm>
          <a:prstGeom prst="rect">
            <a:avLst/>
          </a:prstGeom>
        </p:spPr>
      </p:pic>
      <p:pic>
        <p:nvPicPr>
          <p:cNvPr id="11" name="그림 10" descr="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6500" y="4284701"/>
            <a:ext cx="2880399" cy="1440200"/>
          </a:xfrm>
          <a:prstGeom prst="rect">
            <a:avLst/>
          </a:prstGeom>
        </p:spPr>
      </p:pic>
      <p:pic>
        <p:nvPicPr>
          <p:cNvPr id="12" name="그림 11" descr="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06500" y="5796911"/>
            <a:ext cx="2880399" cy="1440200"/>
          </a:xfrm>
          <a:prstGeom prst="rect">
            <a:avLst/>
          </a:prstGeom>
        </p:spPr>
      </p:pic>
      <p:pic>
        <p:nvPicPr>
          <p:cNvPr id="13" name="그림 12" descr="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07000" y="1260281"/>
            <a:ext cx="2880400" cy="1440200"/>
          </a:xfrm>
          <a:prstGeom prst="rect">
            <a:avLst/>
          </a:prstGeom>
        </p:spPr>
      </p:pic>
      <p:pic>
        <p:nvPicPr>
          <p:cNvPr id="14" name="그림 13" descr="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07000" y="2772491"/>
            <a:ext cx="2880400" cy="1440200"/>
          </a:xfrm>
          <a:prstGeom prst="rect">
            <a:avLst/>
          </a:prstGeom>
        </p:spPr>
      </p:pic>
      <p:pic>
        <p:nvPicPr>
          <p:cNvPr id="15" name="그림 14" descr="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07000" y="4284701"/>
            <a:ext cx="2880400" cy="1440200"/>
          </a:xfrm>
          <a:prstGeom prst="rect">
            <a:avLst/>
          </a:prstGeom>
        </p:spPr>
      </p:pic>
      <p:pic>
        <p:nvPicPr>
          <p:cNvPr id="16" name="그림 15" descr="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07000" y="5796911"/>
            <a:ext cx="2880400" cy="144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9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페이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페이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138</Words>
  <Application>Microsoft Office PowerPoint</Application>
  <PresentationFormat>사용자 지정</PresentationFormat>
  <Paragraphs>68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1페이지</vt:lpstr>
      <vt:lpstr>2페이지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iriver</dc:creator>
  <cp:lastModifiedBy>CopyRoom</cp:lastModifiedBy>
  <cp:revision>29</cp:revision>
  <cp:lastPrinted>2013-01-30T05:19:08Z</cp:lastPrinted>
  <dcterms:created xsi:type="dcterms:W3CDTF">2013-01-30T01:27:25Z</dcterms:created>
  <dcterms:modified xsi:type="dcterms:W3CDTF">2013-02-03T03:21:33Z</dcterms:modified>
</cp:coreProperties>
</file>